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58" r:id="rId4"/>
    <p:sldId id="259" r:id="rId5"/>
    <p:sldId id="260" r:id="rId6"/>
    <p:sldId id="262" r:id="rId7"/>
    <p:sldId id="263" r:id="rId8"/>
    <p:sldId id="264" r:id="rId9"/>
    <p:sldId id="265" r:id="rId10"/>
    <p:sldId id="267" r:id="rId11"/>
    <p:sldId id="268" r:id="rId12"/>
    <p:sldId id="269" r:id="rId13"/>
    <p:sldId id="272"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97DFFE-DC46-4381-AD97-DB0F051BEA74}" type="datetimeFigureOut">
              <a:rPr lang="en-US" smtClean="0"/>
              <a:t>11/9/2013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AAB31A-2E58-4ED2-A94E-ECEB6B61CAE9}" type="slidenum">
              <a:rPr lang="en-US" smtClean="0"/>
              <a:t>‹#›</a:t>
            </a:fld>
            <a:endParaRPr lang="en-US" dirty="0"/>
          </a:p>
        </p:txBody>
      </p:sp>
    </p:spTree>
    <p:extLst>
      <p:ext uri="{BB962C8B-B14F-4D97-AF65-F5344CB8AC3E}">
        <p14:creationId xmlns:p14="http://schemas.microsoft.com/office/powerpoint/2010/main" val="32033053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3"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0F79A-6C04-41A3-A5A0-A21B260D71A4}"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4" name="wind.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0F79A-6C04-41A3-A5A0-A21B260D71A4}"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3" name="wind.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88BF8-55F5-474A-A699-EAB7C2AEA485}" type="datetimeFigureOut">
              <a:rPr lang="en-US" smtClean="0"/>
              <a:t>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0F79A-6C04-41A3-A5A0-A21B260D71A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wind.wav"/>
          </p:stSnd>
        </p:sndAc>
      </p:transition>
    </mc:Choice>
    <mc:Fallback xmlns="">
      <p:transition spd="slow">
        <p:split orient="vert"/>
        <p:sndAc>
          <p:stSnd>
            <p:snd r:embed="rId4" name="wind.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4188BF8-55F5-474A-A699-EAB7C2AEA485}" type="datetimeFigureOut">
              <a:rPr lang="en-US" smtClean="0"/>
              <a:t>11/9/2013</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260F79A-6C04-41A3-A5A0-A21B260D71A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sndAc>
          <p:stSnd>
            <p:snd r:embed="rId13" name="wind.wav"/>
          </p:stSnd>
        </p:sndAc>
      </p:transition>
    </mc:Choice>
    <mc:Fallback xmlns="">
      <p:transition spd="slow">
        <p:split orient="vert"/>
        <p:sndAc>
          <p:stSnd>
            <p:snd r:embed="rId15" name="wind.wav"/>
          </p:stSnd>
        </p:sndAc>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g03lMFopTw"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RABIED KILLER</a:t>
            </a:r>
          </a:p>
          <a:p>
            <a:r>
              <a:rPr lang="en-US" dirty="0" smtClean="0"/>
              <a:t>BY: Nicholas Mallard</a:t>
            </a:r>
            <a:endParaRPr lang="en-US" dirty="0"/>
          </a:p>
        </p:txBody>
      </p:sp>
      <p:sp>
        <p:nvSpPr>
          <p:cNvPr id="2" name="Title 1"/>
          <p:cNvSpPr>
            <a:spLocks noGrp="1"/>
          </p:cNvSpPr>
          <p:nvPr>
            <p:ph type="ctrTitle"/>
          </p:nvPr>
        </p:nvSpPr>
        <p:spPr/>
        <p:txBody>
          <a:bodyPr/>
          <a:lstStyle/>
          <a:p>
            <a:r>
              <a:rPr lang="en-US" dirty="0" smtClean="0">
                <a:solidFill>
                  <a:srgbClr val="FF0000"/>
                </a:solidFill>
              </a:rPr>
              <a:t>Rabies </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4819828"/>
            <a:ext cx="2314575" cy="173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0342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RABIES LAWS</a:t>
            </a:r>
            <a:endParaRPr lang="en-US" dirty="0">
              <a:solidFill>
                <a:srgbClr val="FF0000"/>
              </a:solidFill>
            </a:endParaRPr>
          </a:p>
        </p:txBody>
      </p:sp>
      <p:sp>
        <p:nvSpPr>
          <p:cNvPr id="3" name="Content Placeholder 2"/>
          <p:cNvSpPr>
            <a:spLocks noGrp="1"/>
          </p:cNvSpPr>
          <p:nvPr>
            <p:ph sz="quarter" idx="13"/>
          </p:nvPr>
        </p:nvSpPr>
        <p:spPr/>
        <p:txBody>
          <a:bodyPr/>
          <a:lstStyle/>
          <a:p>
            <a:r>
              <a:rPr lang="en-US" dirty="0" smtClean="0"/>
              <a:t>MOST STATES HAVE LAWS MADATING RABIES VACCINATIONS FOR BOTH DOGS AND CATS.</a:t>
            </a:r>
          </a:p>
          <a:p>
            <a:endParaRPr lang="en-US" dirty="0"/>
          </a:p>
          <a:p>
            <a:r>
              <a:rPr lang="en-US" dirty="0" smtClean="0"/>
              <a:t>MOST </a:t>
            </a:r>
            <a:r>
              <a:rPr lang="en-US" dirty="0"/>
              <a:t>S</a:t>
            </a:r>
            <a:r>
              <a:rPr lang="en-US" dirty="0" smtClean="0"/>
              <a:t>TATES ALSO HAVE LAWS REQUIRING RABIES QUARANTINE FOR ANIMALS THAT HAVE BITTEN A PERSON OR ANOTHER ANIMAL.</a:t>
            </a:r>
          </a:p>
          <a:p>
            <a:endParaRPr lang="en-US" dirty="0"/>
          </a:p>
          <a:p>
            <a:r>
              <a:rPr lang="en-US" dirty="0" smtClean="0"/>
              <a:t>SOME STATES ALSO HAVE MANDATORY RABIES QUARANTINE FOR UNVACCINATED PETS WHO HAVE BEEN BITTEN BY A WILD ANIMAL OR WHO HAVE A SUSPECTED BITE WOUND OF UNKNOWN ORIGIN.</a:t>
            </a:r>
            <a:endParaRPr lang="en-US" dirty="0"/>
          </a:p>
        </p:txBody>
      </p:sp>
    </p:spTree>
    <p:extLst>
      <p:ext uri="{BB962C8B-B14F-4D97-AF65-F5344CB8AC3E}">
        <p14:creationId xmlns:p14="http://schemas.microsoft.com/office/powerpoint/2010/main" val="5606426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3" name="wind.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Rabies laws  for each state</a:t>
            </a:r>
            <a:endParaRPr lang="en-US" dirty="0">
              <a:solidFill>
                <a:srgbClr val="FF0000"/>
              </a:solidFill>
            </a:endParaRPr>
          </a:p>
        </p:txBody>
      </p:sp>
      <p:sp>
        <p:nvSpPr>
          <p:cNvPr id="3" name="Content Placeholder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39" y="1469867"/>
            <a:ext cx="8080761" cy="434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9860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Can PEOPLE GIVE OTHER PEOPLE RABIES?</a:t>
            </a:r>
            <a:endParaRPr lang="en-US" dirty="0">
              <a:solidFill>
                <a:srgbClr val="FF0000"/>
              </a:solidFill>
            </a:endParaRPr>
          </a:p>
        </p:txBody>
      </p:sp>
      <p:sp>
        <p:nvSpPr>
          <p:cNvPr id="3" name="Content Placeholder 2"/>
          <p:cNvSpPr>
            <a:spLocks noGrp="1"/>
          </p:cNvSpPr>
          <p:nvPr>
            <p:ph sz="quarter" idx="13"/>
          </p:nvPr>
        </p:nvSpPr>
        <p:spPr/>
        <p:txBody>
          <a:bodyPr/>
          <a:lstStyle/>
          <a:p>
            <a:r>
              <a:rPr lang="en-US" dirty="0" smtClean="0"/>
              <a:t>THIS HAS ONLY OCCURRED IN A SMALL NUMBER OF CASES AFTER TRANSPLANTS(CORNEAS, LIVER, KIDNEYS) FROM AN INFECTED PERSON. STRICTER GUIDELINES FOR ACCEPTANCE OF DONOR ORGANS HAVE BEEN ADOPTED AS A RESULT OF THESE CASES.</a:t>
            </a:r>
          </a:p>
          <a:p>
            <a:endParaRPr lang="en-US" dirty="0" smtClean="0"/>
          </a:p>
          <a:p>
            <a:r>
              <a:rPr lang="en-US" dirty="0" smtClean="0"/>
              <a:t>IN THEORY, INFECTED HUMANS COULD TRANSMIT RABIES THROUGH A BITE OR OTHER EXPOSURE, BUT NO LABORATOR CONFIRMED CASES OF RABIES IN THIS WAY HAVE BEEN REPORTED.</a:t>
            </a:r>
          </a:p>
          <a:p>
            <a:endParaRPr lang="en-US" dirty="0"/>
          </a:p>
          <a:p>
            <a:endParaRPr lang="en-US" dirty="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4076344"/>
            <a:ext cx="2628900" cy="158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76924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Beware  of these rabid jaws!</a:t>
            </a:r>
            <a:endParaRPr lang="en-US" dirty="0">
              <a:solidFill>
                <a:srgbClr val="FF0000"/>
              </a:solidFill>
            </a:endParaRPr>
          </a:p>
        </p:txBody>
      </p:sp>
      <p:sp>
        <p:nvSpPr>
          <p:cNvPr id="3" name="Content Placeholder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98064"/>
            <a:ext cx="7924799" cy="419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5912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Video on how CAN rabies can affect us!</a:t>
            </a:r>
            <a:endParaRPr lang="en-US" dirty="0">
              <a:solidFill>
                <a:srgbClr val="FF0000"/>
              </a:solidFill>
            </a:endParaRPr>
          </a:p>
        </p:txBody>
      </p:sp>
      <p:sp>
        <p:nvSpPr>
          <p:cNvPr id="3" name="Content Placeholder 2"/>
          <p:cNvSpPr>
            <a:spLocks noGrp="1"/>
          </p:cNvSpPr>
          <p:nvPr>
            <p:ph sz="quarter" idx="13"/>
          </p:nvPr>
        </p:nvSpPr>
        <p:spPr/>
        <p:txBody>
          <a:bodyPr/>
          <a:lstStyle/>
          <a:p>
            <a:r>
              <a:rPr lang="en-US" dirty="0" smtClean="0">
                <a:hlinkClick r:id="rId3"/>
              </a:rPr>
              <a:t>Rabies: How Vaccinations Help For Pets Exposed To Deadly Disease - YouTube</a:t>
            </a:r>
            <a:endParaRPr lang="en-US" dirty="0"/>
          </a:p>
        </p:txBody>
      </p:sp>
    </p:spTree>
    <p:extLst>
      <p:ext uri="{BB962C8B-B14F-4D97-AF65-F5344CB8AC3E}">
        <p14:creationId xmlns:p14="http://schemas.microsoft.com/office/powerpoint/2010/main" val="40045781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What are </a:t>
            </a:r>
            <a:r>
              <a:rPr lang="en-US" dirty="0" smtClean="0">
                <a:solidFill>
                  <a:srgbClr val="FF0000"/>
                </a:solidFill>
              </a:rPr>
              <a:t>raBies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3"/>
          </p:nvPr>
        </p:nvSpPr>
        <p:spPr/>
        <p:txBody>
          <a:bodyPr/>
          <a:lstStyle/>
          <a:p>
            <a:r>
              <a:rPr lang="en-US" dirty="0" smtClean="0"/>
              <a:t>Rabies is a deadly virus that attacks the central nervous system and causes acute encephalitis. It is transmitted from animals to humans(zoonotic), most commonly by animal bites-although, there have been cases of humans becoming infected in bat caves after breathing in the air. Rabies infection is nearly always fatal unless prompt treatment is administered before the symptoms begin.</a:t>
            </a:r>
          </a:p>
          <a:p>
            <a:endParaRPr lang="en-US" dirty="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72" y="3200400"/>
            <a:ext cx="341985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6257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0" indent="0">
              <a:buNone/>
            </a:pPr>
            <a:endParaRPr lang="en-US" dirty="0" smtClean="0">
              <a:latin typeface="Arial Black" pitchFamily="34" charset="0"/>
            </a:endParaRPr>
          </a:p>
          <a:p>
            <a:r>
              <a:rPr lang="en-US" dirty="0" smtClean="0">
                <a:latin typeface="Arial Black" pitchFamily="34" charset="0"/>
              </a:rPr>
              <a:t>ANIMAL BITES</a:t>
            </a:r>
          </a:p>
          <a:p>
            <a:endParaRPr lang="en-US" dirty="0">
              <a:latin typeface="Arial Black" pitchFamily="34" charset="0"/>
            </a:endParaRPr>
          </a:p>
          <a:p>
            <a:endParaRPr lang="en-US" dirty="0" smtClean="0">
              <a:latin typeface="Arial Black" pitchFamily="34" charset="0"/>
            </a:endParaRPr>
          </a:p>
          <a:p>
            <a:endParaRPr lang="en-US" dirty="0">
              <a:latin typeface="Arial Black" pitchFamily="34" charset="0"/>
            </a:endParaRPr>
          </a:p>
          <a:p>
            <a:r>
              <a:rPr lang="en-US" dirty="0" smtClean="0">
                <a:latin typeface="Arial Black" pitchFamily="34" charset="0"/>
              </a:rPr>
              <a:t>SALIVA GLANDS</a:t>
            </a:r>
          </a:p>
          <a:p>
            <a:endParaRPr lang="en-US" dirty="0">
              <a:latin typeface="Arial Black" pitchFamily="34" charset="0"/>
            </a:endParaRPr>
          </a:p>
          <a:p>
            <a:endParaRPr lang="en-US" dirty="0" smtClean="0">
              <a:latin typeface="Arial Black" pitchFamily="34" charset="0"/>
            </a:endParaRPr>
          </a:p>
          <a:p>
            <a:r>
              <a:rPr lang="en-US" dirty="0" smtClean="0">
                <a:latin typeface="Arial Black" pitchFamily="34" charset="0"/>
              </a:rPr>
              <a:t>SCRAT WOUNDS</a:t>
            </a:r>
            <a:endParaRPr lang="en-US" dirty="0">
              <a:latin typeface="Arial Black" pitchFamily="34" charset="0"/>
            </a:endParaRPr>
          </a:p>
          <a:p>
            <a:pPr marL="0" indent="0">
              <a:buNone/>
            </a:pPr>
            <a:endParaRPr lang="en-US" dirty="0" smtClean="0">
              <a:latin typeface="Arial Black" pitchFamily="34" charset="0"/>
            </a:endParaRPr>
          </a:p>
          <a:p>
            <a:pPr marL="0" indent="0">
              <a:buNone/>
            </a:pPr>
            <a:r>
              <a:rPr lang="en-US" dirty="0">
                <a:latin typeface="Arial Black" pitchFamily="34" charset="0"/>
              </a:rPr>
              <a:t> </a:t>
            </a:r>
            <a:endParaRPr lang="en-US" dirty="0" smtClean="0">
              <a:latin typeface="Arial Black" pitchFamily="34" charset="0"/>
            </a:endParaRPr>
          </a:p>
          <a:p>
            <a:endParaRPr lang="en-US" dirty="0" smtClean="0">
              <a:latin typeface="Arial Black" pitchFamily="34" charset="0"/>
            </a:endParaRPr>
          </a:p>
          <a:p>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lstStyle/>
          <a:p>
            <a:r>
              <a:rPr lang="en-US" dirty="0" smtClean="0"/>
              <a:t>           </a:t>
            </a:r>
            <a:r>
              <a:rPr lang="en-US" dirty="0" smtClean="0">
                <a:solidFill>
                  <a:srgbClr val="FF0000"/>
                </a:solidFill>
              </a:rPr>
              <a:t>HOW CAN Rabies be transmitted ?</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46614" y="1572427"/>
            <a:ext cx="3787786" cy="416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6117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a:t>
            </a:r>
            <a:r>
              <a:rPr lang="en-US" dirty="0" err="1" smtClean="0"/>
              <a:t>Cujo</a:t>
            </a:r>
            <a:r>
              <a:rPr lang="en-US" dirty="0" smtClean="0"/>
              <a:t>”, a Stephen King novel and film about a mother and her son being terrorized by a rabid dog.</a:t>
            </a:r>
          </a:p>
          <a:p>
            <a:endParaRPr lang="en-US" dirty="0"/>
          </a:p>
          <a:p>
            <a:r>
              <a:rPr lang="en-US" dirty="0" smtClean="0"/>
              <a:t>“ I Drink Your Blood” a 1970s cult horror film about a gang of Satanic hippies who get infected by rabies.</a:t>
            </a:r>
          </a:p>
          <a:p>
            <a:endParaRPr lang="en-US" dirty="0"/>
          </a:p>
          <a:p>
            <a:r>
              <a:rPr lang="en-US" dirty="0" smtClean="0"/>
              <a:t>“</a:t>
            </a:r>
            <a:r>
              <a:rPr lang="en-US" dirty="0" err="1" smtClean="0"/>
              <a:t>Quarantine”,a</a:t>
            </a:r>
            <a:r>
              <a:rPr lang="en-US" dirty="0" smtClean="0"/>
              <a:t> Hollywood horror movie about mutated variation of rabies. </a:t>
            </a:r>
            <a:endParaRPr lang="en-US" dirty="0"/>
          </a:p>
        </p:txBody>
      </p:sp>
      <p:sp>
        <p:nvSpPr>
          <p:cNvPr id="3" name="Content Placeholder 2"/>
          <p:cNvSpPr>
            <a:spLocks noGrp="1"/>
          </p:cNvSpPr>
          <p:nvPr>
            <p:ph sz="quarter" idx="13"/>
          </p:nvPr>
        </p:nvSpPr>
        <p:spPr/>
        <p:txBody>
          <a:bodyPr/>
          <a:lstStyle/>
          <a:p>
            <a:r>
              <a:rPr lang="en-US" dirty="0" smtClean="0"/>
              <a:t>Because of its potentially violent nature, rabies has been known since 3500 B.C. </a:t>
            </a:r>
            <a:endParaRPr lang="en-US" dirty="0"/>
          </a:p>
          <a:p>
            <a:r>
              <a:rPr lang="en-US" dirty="0" smtClean="0"/>
              <a:t>The first </a:t>
            </a:r>
            <a:r>
              <a:rPr lang="en-US" dirty="0" err="1" smtClean="0"/>
              <a:t>writtren</a:t>
            </a:r>
            <a:r>
              <a:rPr lang="en-US" dirty="0"/>
              <a:t> </a:t>
            </a:r>
            <a:r>
              <a:rPr lang="en-US" dirty="0" smtClean="0"/>
              <a:t>records of rabies is I n the </a:t>
            </a:r>
            <a:r>
              <a:rPr lang="en-US" dirty="0" err="1"/>
              <a:t>C</a:t>
            </a:r>
            <a:r>
              <a:rPr lang="en-US" dirty="0" err="1" smtClean="0"/>
              <a:t>ordex</a:t>
            </a:r>
            <a:r>
              <a:rPr lang="en-US" dirty="0" smtClean="0"/>
              <a:t> of </a:t>
            </a:r>
            <a:r>
              <a:rPr lang="en-US" dirty="0" err="1"/>
              <a:t>E</a:t>
            </a:r>
            <a:r>
              <a:rPr lang="en-US" dirty="0" err="1" smtClean="0"/>
              <a:t>shnunna</a:t>
            </a:r>
            <a:r>
              <a:rPr lang="en-US" dirty="0" smtClean="0"/>
              <a:t> (ca. 1930BC), which dictates that the owner of a dog showing symptoms of rabies should take preventive measure against bites.</a:t>
            </a:r>
          </a:p>
          <a:p>
            <a:r>
              <a:rPr lang="en-US" dirty="0" smtClean="0"/>
              <a:t>If a person was bitten by a rabid dog and later died, the owner was fined a huge amount. </a:t>
            </a:r>
            <a:endParaRPr lang="en-US" dirty="0"/>
          </a:p>
        </p:txBody>
      </p:sp>
      <p:sp>
        <p:nvSpPr>
          <p:cNvPr id="4" name="Title 3"/>
          <p:cNvSpPr>
            <a:spLocks noGrp="1"/>
          </p:cNvSpPr>
          <p:nvPr>
            <p:ph type="title"/>
          </p:nvPr>
        </p:nvSpPr>
        <p:spPr/>
        <p:txBody>
          <a:bodyPr/>
          <a:lstStyle/>
          <a:p>
            <a:r>
              <a:rPr lang="en-US" dirty="0" smtClean="0">
                <a:solidFill>
                  <a:srgbClr val="FF0000"/>
                </a:solidFill>
              </a:rPr>
              <a:t>              History of the rabies virus</a:t>
            </a:r>
            <a:endParaRPr lang="en-US" dirty="0">
              <a:solidFill>
                <a:srgbClr val="FF0000"/>
              </a:solidFill>
            </a:endParaRPr>
          </a:p>
        </p:txBody>
      </p:sp>
      <p:sp>
        <p:nvSpPr>
          <p:cNvPr id="5" name="Text Placeholder 4"/>
          <p:cNvSpPr>
            <a:spLocks noGrp="1"/>
          </p:cNvSpPr>
          <p:nvPr>
            <p:ph type="body" idx="1"/>
          </p:nvPr>
        </p:nvSpPr>
        <p:spPr/>
        <p:txBody>
          <a:bodyPr/>
          <a:lstStyle/>
          <a:p>
            <a:r>
              <a:rPr lang="en-US" dirty="0" smtClean="0"/>
              <a:t>CULTURAL IMPACT OF THE VIRUS</a:t>
            </a:r>
            <a:endParaRPr lang="en-US" dirty="0"/>
          </a:p>
        </p:txBody>
      </p:sp>
      <p:sp>
        <p:nvSpPr>
          <p:cNvPr id="6" name="Text Placeholder 5"/>
          <p:cNvSpPr>
            <a:spLocks noGrp="1"/>
          </p:cNvSpPr>
          <p:nvPr>
            <p:ph type="body" sz="quarter" idx="3"/>
          </p:nvPr>
        </p:nvSpPr>
        <p:spPr/>
        <p:txBody>
          <a:bodyPr/>
          <a:lstStyle/>
          <a:p>
            <a:r>
              <a:rPr lang="en-US" dirty="0" smtClean="0"/>
              <a:t>CULTURAL REFRENCES OF THE VIRUS</a:t>
            </a:r>
            <a:endParaRPr lang="en-US" dirty="0"/>
          </a:p>
        </p:txBody>
      </p:sp>
    </p:spTree>
    <p:extLst>
      <p:ext uri="{BB962C8B-B14F-4D97-AF65-F5344CB8AC3E}">
        <p14:creationId xmlns:p14="http://schemas.microsoft.com/office/powerpoint/2010/main" val="23610847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3"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Content Placeholder 2"/>
          <p:cNvSpPr>
            <a:spLocks noGrp="1"/>
          </p:cNvSpPr>
          <p:nvPr>
            <p:ph sz="quarter" idx="13"/>
          </p:nvPr>
        </p:nvSpPr>
        <p:spPr/>
        <p:txBody>
          <a:bodyPr/>
          <a:lstStyle/>
          <a:p>
            <a:r>
              <a:rPr lang="en-US" dirty="0" smtClean="0"/>
              <a:t>Progressive Anxiety</a:t>
            </a:r>
          </a:p>
          <a:p>
            <a:r>
              <a:rPr lang="en-US" dirty="0" smtClean="0"/>
              <a:t>Stiff neck</a:t>
            </a:r>
          </a:p>
          <a:p>
            <a:r>
              <a:rPr lang="en-US" dirty="0" smtClean="0"/>
              <a:t>Seizures</a:t>
            </a:r>
          </a:p>
          <a:p>
            <a:r>
              <a:rPr lang="en-US" dirty="0" smtClean="0"/>
              <a:t>Overproduction of tears and saliva</a:t>
            </a:r>
          </a:p>
          <a:p>
            <a:r>
              <a:rPr lang="en-US" dirty="0" smtClean="0"/>
              <a:t>Dilated pupils</a:t>
            </a:r>
          </a:p>
          <a:p>
            <a:r>
              <a:rPr lang="en-US" dirty="0" smtClean="0"/>
              <a:t>Photophobia</a:t>
            </a:r>
          </a:p>
          <a:p>
            <a:r>
              <a:rPr lang="en-US" dirty="0" smtClean="0"/>
              <a:t>Hallucinations </a:t>
            </a:r>
          </a:p>
          <a:p>
            <a:r>
              <a:rPr lang="en-US" dirty="0" err="1" smtClean="0"/>
              <a:t>Insomina</a:t>
            </a:r>
            <a:endParaRPr lang="en-US" dirty="0" smtClean="0"/>
          </a:p>
          <a:p>
            <a:r>
              <a:rPr lang="en-US" dirty="0" smtClean="0"/>
              <a:t>Partial paralysis</a:t>
            </a:r>
            <a:endParaRPr lang="en-US" dirty="0"/>
          </a:p>
        </p:txBody>
      </p:sp>
      <p:sp>
        <p:nvSpPr>
          <p:cNvPr id="4" name="Title 3"/>
          <p:cNvSpPr>
            <a:spLocks noGrp="1"/>
          </p:cNvSpPr>
          <p:nvPr>
            <p:ph type="title"/>
          </p:nvPr>
        </p:nvSpPr>
        <p:spPr/>
        <p:txBody>
          <a:bodyPr/>
          <a:lstStyle/>
          <a:p>
            <a:r>
              <a:rPr lang="en-US" dirty="0" smtClean="0"/>
              <a:t>      </a:t>
            </a:r>
            <a:r>
              <a:rPr lang="en-US" dirty="0" smtClean="0">
                <a:solidFill>
                  <a:srgbClr val="FF0000"/>
                </a:solidFill>
              </a:rPr>
              <a:t>What are the </a:t>
            </a:r>
            <a:r>
              <a:rPr lang="en-US" dirty="0" err="1" smtClean="0">
                <a:solidFill>
                  <a:srgbClr val="FF0000"/>
                </a:solidFill>
              </a:rPr>
              <a:t>symptoMs</a:t>
            </a:r>
            <a:r>
              <a:rPr lang="en-US" dirty="0" smtClean="0">
                <a:solidFill>
                  <a:srgbClr val="FF0000"/>
                </a:solidFill>
              </a:rPr>
              <a:t> of rabies infections?</a:t>
            </a:r>
            <a:endParaRPr lang="en-US" dirty="0">
              <a:solidFill>
                <a:srgbClr val="FF0000"/>
              </a:solidFill>
            </a:endParaRPr>
          </a:p>
        </p:txBody>
      </p:sp>
      <p:sp>
        <p:nvSpPr>
          <p:cNvPr id="5" name="Text Placeholder 4"/>
          <p:cNvSpPr>
            <a:spLocks noGrp="1"/>
          </p:cNvSpPr>
          <p:nvPr>
            <p:ph type="body" idx="1"/>
          </p:nvPr>
        </p:nvSpPr>
        <p:spPr/>
        <p:txBody>
          <a:bodyPr/>
          <a:lstStyle/>
          <a:p>
            <a:r>
              <a:rPr lang="en-US" dirty="0" smtClean="0"/>
              <a:t>Signs of rabies</a:t>
            </a:r>
            <a:endParaRPr lang="en-US" dirty="0"/>
          </a:p>
        </p:txBody>
      </p:sp>
      <p:sp>
        <p:nvSpPr>
          <p:cNvPr id="6" name="Text Placeholder 5"/>
          <p:cNvSpPr>
            <a:spLocks noGrp="1"/>
          </p:cNvSpPr>
          <p:nvPr>
            <p:ph type="body" sz="quarter" idx="3"/>
          </p:nvPr>
        </p:nvSpPr>
        <p:spPr/>
        <p:txBody>
          <a:bodyPr/>
          <a:lstStyle/>
          <a:p>
            <a:r>
              <a:rPr lang="en-US" dirty="0" smtClean="0"/>
              <a:t>          A person with the rabies virus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88763"/>
            <a:ext cx="3809999" cy="352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2902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Wash animal attacked wound or wounds immediately.</a:t>
            </a:r>
          </a:p>
          <a:p>
            <a:endParaRPr lang="en-US" dirty="0"/>
          </a:p>
          <a:p>
            <a:r>
              <a:rPr lang="en-US" dirty="0" smtClean="0"/>
              <a:t>See a doctor immediately before considering additional vaccinations for the wound.</a:t>
            </a:r>
          </a:p>
          <a:p>
            <a:endParaRPr lang="en-US" dirty="0"/>
          </a:p>
          <a:p>
            <a:r>
              <a:rPr lang="en-US" dirty="0" smtClean="0"/>
              <a:t>A series of rabies vaccines can help your body identify and fight the rabies virus. Rabies vaccines are given as injections in your arm. You will receive a least five injections over fourteen days.</a:t>
            </a:r>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lstStyle/>
          <a:p>
            <a:r>
              <a:rPr lang="en-US" dirty="0" smtClean="0">
                <a:solidFill>
                  <a:srgbClr val="FF0000"/>
                </a:solidFill>
              </a:rPr>
              <a:t>          How to treat symptoms of rabies</a:t>
            </a:r>
            <a:endParaRPr lang="en-US"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32175" y="1615156"/>
            <a:ext cx="3696528" cy="410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44687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BATS</a:t>
            </a:r>
          </a:p>
          <a:p>
            <a:r>
              <a:rPr lang="en-US" dirty="0" smtClean="0"/>
              <a:t>RACCOONS</a:t>
            </a:r>
          </a:p>
          <a:p>
            <a:r>
              <a:rPr lang="en-US" dirty="0" smtClean="0"/>
              <a:t>DOGS</a:t>
            </a:r>
          </a:p>
          <a:p>
            <a:r>
              <a:rPr lang="en-US" dirty="0" smtClean="0"/>
              <a:t>POSSOMS</a:t>
            </a:r>
          </a:p>
          <a:p>
            <a:r>
              <a:rPr lang="en-US" dirty="0" smtClean="0"/>
              <a:t>FOXS</a:t>
            </a:r>
          </a:p>
          <a:p>
            <a:r>
              <a:rPr lang="en-US" dirty="0" smtClean="0"/>
              <a:t>SQUIRRELS</a:t>
            </a:r>
          </a:p>
          <a:p>
            <a:r>
              <a:rPr lang="en-US" dirty="0" smtClean="0"/>
              <a:t>CATS</a:t>
            </a:r>
          </a:p>
          <a:p>
            <a:r>
              <a:rPr lang="en-US" dirty="0" smtClean="0"/>
              <a:t>SKUNKS</a:t>
            </a:r>
          </a:p>
          <a:p>
            <a:r>
              <a:rPr lang="en-US" dirty="0" smtClean="0"/>
              <a:t>WEASELS</a:t>
            </a:r>
          </a:p>
          <a:p>
            <a:r>
              <a:rPr lang="en-US" dirty="0" smtClean="0"/>
              <a:t>RATS</a:t>
            </a:r>
          </a:p>
          <a:p>
            <a:r>
              <a:rPr lang="en-US" dirty="0" smtClean="0"/>
              <a:t>WOLVES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Animals with the Rabies virus</a:t>
            </a:r>
            <a:endParaRPr lang="en-US" dirty="0"/>
          </a:p>
        </p:txBody>
      </p:sp>
      <p:sp>
        <p:nvSpPr>
          <p:cNvPr id="4" name="Text Placeholder 3"/>
          <p:cNvSpPr>
            <a:spLocks noGrp="1"/>
          </p:cNvSpPr>
          <p:nvPr>
            <p:ph type="body" sz="half" idx="2"/>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06" y="2514600"/>
            <a:ext cx="3378521"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71858" y="1469877"/>
            <a:ext cx="3221764" cy="386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5622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5" name="wind.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If you have a pet make sure you get your pet the proper vaccination treatments it needs.</a:t>
            </a:r>
          </a:p>
          <a:p>
            <a:endParaRPr lang="en-US" dirty="0"/>
          </a:p>
          <a:p>
            <a:r>
              <a:rPr lang="en-US" dirty="0" smtClean="0"/>
              <a:t>Maintain control of your pets to reduce their exposure to wildlife.</a:t>
            </a:r>
          </a:p>
          <a:p>
            <a:endParaRPr lang="en-US" dirty="0"/>
          </a:p>
          <a:p>
            <a:r>
              <a:rPr lang="en-US" dirty="0" smtClean="0"/>
              <a:t>Spay or neuter to decrease the number of stray animals .</a:t>
            </a:r>
          </a:p>
          <a:p>
            <a:endParaRPr lang="en-US" dirty="0"/>
          </a:p>
          <a:p>
            <a:r>
              <a:rPr lang="en-US" dirty="0" smtClean="0"/>
              <a:t>Report any spray or ill animals to animal control</a:t>
            </a:r>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lstStyle/>
          <a:p>
            <a:r>
              <a:rPr lang="en-US" dirty="0" smtClean="0">
                <a:solidFill>
                  <a:srgbClr val="FF0000"/>
                </a:solidFill>
              </a:rPr>
              <a:t>WAYS TO PREVENT THE SPREAD OF RABIES</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600200"/>
            <a:ext cx="3810001" cy="410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16299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lstStyle/>
          <a:p>
            <a:r>
              <a:rPr lang="en-US" dirty="0" smtClean="0">
                <a:solidFill>
                  <a:srgbClr val="FF0000"/>
                </a:solidFill>
              </a:rPr>
              <a:t>MAJOR  AREAS IN UNITED STATES THAT CONTAIN LARGE AMOUNTS OF RABIES INFECTED ANIMALS</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11" y="1426946"/>
            <a:ext cx="8633389" cy="448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7626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246</TotalTime>
  <Words>597</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Horizon</vt:lpstr>
      <vt:lpstr>Rabies </vt:lpstr>
      <vt:lpstr>                          What are raBies ?</vt:lpstr>
      <vt:lpstr>           HOW CAN Rabies be transmitted ?</vt:lpstr>
      <vt:lpstr>              History of the rabies virus</vt:lpstr>
      <vt:lpstr>      What are the symptoMs of rabies infections?</vt:lpstr>
      <vt:lpstr>          How to treat symptoms of rabies</vt:lpstr>
      <vt:lpstr>Animals with the Rabies virus</vt:lpstr>
      <vt:lpstr>WAYS TO PREVENT THE SPREAD OF RABIES</vt:lpstr>
      <vt:lpstr>MAJOR  AREAS IN UNITED STATES THAT CONTAIN LARGE AMOUNTS OF RABIES INFECTED ANIMALS</vt:lpstr>
      <vt:lpstr>                                RABIES LAWS</vt:lpstr>
      <vt:lpstr>         Rabies laws  for each state</vt:lpstr>
      <vt:lpstr>Can PEOPLE GIVE OTHER PEOPLE RABIES?</vt:lpstr>
      <vt:lpstr>                Beware  of these rabid jaws!</vt:lpstr>
      <vt:lpstr>Video on how CAN rabies can affect us!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Rabies</dc:title>
  <dc:creator>Wanda</dc:creator>
  <cp:lastModifiedBy>skriek8100</cp:lastModifiedBy>
  <cp:revision>24</cp:revision>
  <cp:lastPrinted>2013-09-04T16:10:47Z</cp:lastPrinted>
  <dcterms:created xsi:type="dcterms:W3CDTF">2013-09-01T13:04:54Z</dcterms:created>
  <dcterms:modified xsi:type="dcterms:W3CDTF">2013-11-09T17:28:46Z</dcterms:modified>
</cp:coreProperties>
</file>